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4"/>
  </p:sldMasterIdLst>
  <p:notesMasterIdLst>
    <p:notesMasterId r:id="rId10"/>
  </p:notesMasterIdLst>
  <p:sldIdLst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DDDE"/>
    <a:srgbClr val="FDC7CF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6" d="100"/>
          <a:sy n="96" d="100"/>
        </p:scale>
        <p:origin x="17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on, P.E." userId="bc37dfef-519c-4e76-895f-dfb057c593b6" providerId="ADAL" clId="{AC547F19-0E9B-4612-B21F-5767130995ED}"/>
    <pc:docChg chg="modSld">
      <pc:chgData name="Bron, P.E." userId="bc37dfef-519c-4e76-895f-dfb057c593b6" providerId="ADAL" clId="{AC547F19-0E9B-4612-B21F-5767130995ED}" dt="2021-11-03T09:59:16.237" v="1" actId="20577"/>
      <pc:docMkLst>
        <pc:docMk/>
      </pc:docMkLst>
      <pc:sldChg chg="modSp">
        <pc:chgData name="Bron, P.E." userId="bc37dfef-519c-4e76-895f-dfb057c593b6" providerId="ADAL" clId="{AC547F19-0E9B-4612-B21F-5767130995ED}" dt="2021-11-03T09:59:16.237" v="1" actId="20577"/>
        <pc:sldMkLst>
          <pc:docMk/>
          <pc:sldMk cId="1862177234" sldId="258"/>
        </pc:sldMkLst>
        <pc:spChg chg="mod">
          <ac:chgData name="Bron, P.E." userId="bc37dfef-519c-4e76-895f-dfb057c593b6" providerId="ADAL" clId="{AC547F19-0E9B-4612-B21F-5767130995ED}" dt="2021-11-03T09:59:16.237" v="1" actId="20577"/>
          <ac:spMkLst>
            <pc:docMk/>
            <pc:sldMk cId="1862177234" sldId="258"/>
            <ac:spMk id="7" creationId="{E984D9BD-32F0-4DFE-A419-C6B32B8A146F}"/>
          </ac:spMkLst>
        </pc:spChg>
      </pc:sldChg>
    </pc:docChg>
  </pc:docChgLst>
  <pc:docChgLst>
    <pc:chgData name="Bron, P.E." userId="bc37dfef-519c-4e76-895f-dfb057c593b6" providerId="ADAL" clId="{926F0750-77BB-48A1-A4E0-3F5D99E2204B}"/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2F2B48-C717-48F3-9685-1628041DFA70}" type="datetimeFigureOut">
              <a:rPr lang="nl-NL" smtClean="0"/>
              <a:t>3-11-2021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40D00F-9149-4A71-A707-2B5B082C8B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1701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6843" y="3887812"/>
            <a:ext cx="12195668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5488" y="2166364"/>
            <a:ext cx="11247120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7472" y="3913632"/>
            <a:ext cx="11506200" cy="4572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FD143-930F-43C4-9B0A-4D11C972F666}" type="datetimeFigureOut">
              <a:rPr lang="nl-NL" smtClean="0"/>
              <a:t>3-11-2021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088F3-8995-42A6-BEBE-6FE0DBEF0A9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05124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FD143-930F-43C4-9B0A-4D11C972F666}" type="datetimeFigureOut">
              <a:rPr lang="nl-NL" smtClean="0"/>
              <a:t>3-11-2021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088F3-8995-42A6-BEBE-6FE0DBEF0A9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4137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206FD143-930F-43C4-9B0A-4D11C972F666}" type="datetimeFigureOut">
              <a:rPr lang="nl-NL" smtClean="0"/>
              <a:t>3-11-2021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0C1088F3-8995-42A6-BEBE-6FE0DBEF0A9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7612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FD143-930F-43C4-9B0A-4D11C972F666}" type="datetimeFigureOut">
              <a:rPr lang="nl-NL" smtClean="0"/>
              <a:t>3-11-2021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088F3-8995-42A6-BEBE-6FE0DBEF0A9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8344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-6843" y="3887812"/>
            <a:ext cx="12195668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488" y="2167128"/>
            <a:ext cx="11247120" cy="173736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7472" y="3913212"/>
            <a:ext cx="11503152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06FD143-930F-43C4-9B0A-4D11C972F666}" type="datetimeFigureOut">
              <a:rPr lang="nl-NL" smtClean="0"/>
              <a:t>3-11-2021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C1088F3-8995-42A6-BEBE-6FE0DBEF0A9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98758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FD143-930F-43C4-9B0A-4D11C972F666}" type="datetimeFigureOut">
              <a:rPr lang="nl-NL" smtClean="0"/>
              <a:t>3-11-2021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088F3-8995-42A6-BEBE-6FE0DBEF0A9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8118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FD143-930F-43C4-9B0A-4D11C972F666}" type="datetimeFigureOut">
              <a:rPr lang="nl-NL" smtClean="0"/>
              <a:t>3-11-2021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088F3-8995-42A6-BEBE-6FE0DBEF0A9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6889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FD143-930F-43C4-9B0A-4D11C972F666}" type="datetimeFigureOut">
              <a:rPr lang="nl-NL" smtClean="0"/>
              <a:t>3-11-2021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088F3-8995-42A6-BEBE-6FE0DBEF0A9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5939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FD143-930F-43C4-9B0A-4D11C972F666}" type="datetimeFigureOut">
              <a:rPr lang="nl-NL" smtClean="0"/>
              <a:t>3-11-2021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088F3-8995-42A6-BEBE-6FE0DBEF0A9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8115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FD143-930F-43C4-9B0A-4D11C972F666}" type="datetimeFigureOut">
              <a:rPr lang="nl-NL" smtClean="0"/>
              <a:t>3-11-2021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088F3-8995-42A6-BEBE-6FE0DBEF0A9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3732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FD143-930F-43C4-9B0A-4D11C972F666}" type="datetimeFigureOut">
              <a:rPr lang="nl-NL" smtClean="0"/>
              <a:t>3-11-2021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088F3-8995-42A6-BEBE-6FE0DBEF0A9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9200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206FD143-930F-43C4-9B0A-4D11C972F666}" type="datetimeFigureOut">
              <a:rPr lang="nl-NL" smtClean="0"/>
              <a:t>3-11-2021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0C1088F3-8995-42A6-BEBE-6FE0DBEF0A9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58501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04" r:id="rId1"/>
    <p:sldLayoutId id="2147483905" r:id="rId2"/>
    <p:sldLayoutId id="2147483906" r:id="rId3"/>
    <p:sldLayoutId id="2147483907" r:id="rId4"/>
    <p:sldLayoutId id="2147483908" r:id="rId5"/>
    <p:sldLayoutId id="2147483909" r:id="rId6"/>
    <p:sldLayoutId id="2147483910" r:id="rId7"/>
    <p:sldLayoutId id="2147483911" r:id="rId8"/>
    <p:sldLayoutId id="2147483912" r:id="rId9"/>
    <p:sldLayoutId id="2147483913" r:id="rId10"/>
    <p:sldLayoutId id="2147483914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1">
            <a:extLst>
              <a:ext uri="{FF2B5EF4-FFF2-40B4-BE49-F238E27FC236}">
                <a16:creationId xmlns:a16="http://schemas.microsoft.com/office/drawing/2014/main" id="{7E4BE946-FD4C-4C0B-B52E-336AEA0685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13">
            <a:extLst>
              <a:ext uri="{FF2B5EF4-FFF2-40B4-BE49-F238E27FC236}">
                <a16:creationId xmlns:a16="http://schemas.microsoft.com/office/drawing/2014/main" id="{CB972422-B794-4FA8-BCC6-BAF6938A1B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5">
            <a:extLst>
              <a:ext uri="{FF2B5EF4-FFF2-40B4-BE49-F238E27FC236}">
                <a16:creationId xmlns:a16="http://schemas.microsoft.com/office/drawing/2014/main" id="{89DE9E2B-5611-49C8-862E-AD4D43A8AA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5668" cy="48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3" name="Straight Connector 17">
            <a:extLst>
              <a:ext uri="{FF2B5EF4-FFF2-40B4-BE49-F238E27FC236}">
                <a16:creationId xmlns:a16="http://schemas.microsoft.com/office/drawing/2014/main" id="{5296EC4F-8732-481B-94CB-C98E4EF297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9935" y="1836869"/>
            <a:ext cx="0" cy="3184263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jdelijke aanduiding voor tekst 6">
            <a:extLst>
              <a:ext uri="{FF2B5EF4-FFF2-40B4-BE49-F238E27FC236}">
                <a16:creationId xmlns:a16="http://schemas.microsoft.com/office/drawing/2014/main" id="{E984D9BD-32F0-4DFE-A419-C6B32B8A14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381668" y="1836867"/>
            <a:ext cx="7298139" cy="3895065"/>
          </a:xfrm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>
              <a:lnSpc>
                <a:spcPct val="90000"/>
              </a:lnSpc>
            </a:pPr>
            <a:endParaRPr lang="en-US" sz="2000" i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8000" i="1" dirty="0" err="1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Voor</a:t>
            </a:r>
            <a:r>
              <a:rPr lang="en-US" sz="8000" i="1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8000" b="1" i="1" dirty="0" err="1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feesten</a:t>
            </a:r>
            <a:r>
              <a:rPr lang="en-US" sz="8000" b="1" i="1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8000" i="1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en</a:t>
            </a:r>
            <a:r>
              <a:rPr lang="en-US" sz="8000" b="1" i="1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8000" b="1" i="1" dirty="0" err="1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partijen</a:t>
            </a:r>
            <a:r>
              <a:rPr lang="en-US" sz="8000" b="1" i="1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 </a:t>
            </a:r>
            <a:r>
              <a:rPr lang="en-US" sz="8000" i="1" dirty="0" err="1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wij</a:t>
            </a:r>
            <a:r>
              <a:rPr lang="en-US" sz="8000" i="1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8000" i="1" dirty="0" err="1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verzorgen</a:t>
            </a:r>
            <a:r>
              <a:rPr lang="en-US" sz="8000" i="1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8000" i="1" dirty="0" err="1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uw</a:t>
            </a:r>
            <a:r>
              <a:rPr lang="en-US" sz="8000" i="1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barbecue. </a:t>
            </a:r>
          </a:p>
          <a:p>
            <a:pPr>
              <a:lnSpc>
                <a:spcPct val="120000"/>
              </a:lnSpc>
            </a:pPr>
            <a:r>
              <a:rPr lang="en-US" sz="8000" i="1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We </a:t>
            </a:r>
            <a:r>
              <a:rPr lang="en-US" sz="8000" i="1" dirty="0" err="1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hebben</a:t>
            </a:r>
            <a:r>
              <a:rPr lang="en-US" sz="8000" i="1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8000" i="1" dirty="0" err="1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een</a:t>
            </a:r>
            <a:r>
              <a:rPr lang="en-US" sz="8000" i="1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8000" i="1" dirty="0" err="1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ruim</a:t>
            </a:r>
            <a:r>
              <a:rPr lang="en-US" sz="8000" i="1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8000" i="1" dirty="0" err="1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aanbod</a:t>
            </a:r>
            <a:r>
              <a:rPr lang="en-US" sz="8000" i="1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en catering op </a:t>
            </a:r>
            <a:r>
              <a:rPr lang="en-US" sz="8000" i="1" dirty="0" err="1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locatie</a:t>
            </a:r>
            <a:r>
              <a:rPr lang="en-US" sz="8000" i="1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is </a:t>
            </a:r>
            <a:r>
              <a:rPr lang="en-US" sz="8000" i="1" dirty="0" err="1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ook</a:t>
            </a:r>
            <a:r>
              <a:rPr lang="en-US" sz="8000" i="1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8000" i="1" dirty="0" err="1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mogelijk</a:t>
            </a:r>
            <a:r>
              <a:rPr lang="en-US" sz="8000" i="1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en-US" sz="8000" i="1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br>
              <a:rPr lang="en-US" sz="8000" i="1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br>
              <a:rPr lang="en-US" sz="8000" i="1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en-US" sz="8000" i="1" dirty="0" err="1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Voor</a:t>
            </a:r>
            <a:r>
              <a:rPr lang="en-US" sz="8000" i="1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8000" i="1" dirty="0" err="1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meer</a:t>
            </a:r>
            <a:r>
              <a:rPr lang="en-US" sz="8000" i="1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8000" i="1" dirty="0" err="1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informatie</a:t>
            </a:r>
            <a:r>
              <a:rPr lang="en-US" sz="8000" i="1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:</a:t>
            </a:r>
          </a:p>
          <a:p>
            <a:pPr>
              <a:lnSpc>
                <a:spcPct val="90000"/>
              </a:lnSpc>
            </a:pPr>
            <a:r>
              <a:rPr lang="en-US" sz="8000" i="1" dirty="0" err="1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telefoon</a:t>
            </a:r>
            <a:r>
              <a:rPr lang="en-US" sz="8000" i="1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: 0223-540584</a:t>
            </a:r>
            <a:br>
              <a:rPr lang="en-US" sz="8000" i="1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br>
              <a:rPr lang="en-US" sz="8000" i="1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en-US" sz="8000" i="1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de2getijden@scholenaanzee.nl</a:t>
            </a:r>
            <a:br>
              <a:rPr lang="en-US" sz="8000" i="1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endParaRPr lang="en-US" sz="8000" i="1" dirty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br>
              <a:rPr lang="en-US" sz="2000" i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i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9">
            <a:extLst>
              <a:ext uri="{FF2B5EF4-FFF2-40B4-BE49-F238E27FC236}">
                <a16:creationId xmlns:a16="http://schemas.microsoft.com/office/drawing/2014/main" id="{519C7155-1644-4C60-B0B5-32B1800D60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75400"/>
            <a:ext cx="12195668" cy="48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B77E2C4-865E-4DB3-8DF7-9ACD40F8B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345" y="497438"/>
            <a:ext cx="10626654" cy="1295497"/>
          </a:xfrm>
        </p:spPr>
        <p:txBody>
          <a:bodyPr>
            <a:normAutofit/>
          </a:bodyPr>
          <a:lstStyle/>
          <a:p>
            <a:pPr algn="ctr"/>
            <a:r>
              <a:rPr lang="nl-NL" sz="3800" b="1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BBQ PAKETTEN bij de2getijden</a:t>
            </a:r>
          </a:p>
        </p:txBody>
      </p:sp>
      <p:pic>
        <p:nvPicPr>
          <p:cNvPr id="22" name="Afbeelding 21">
            <a:extLst>
              <a:ext uri="{FF2B5EF4-FFF2-40B4-BE49-F238E27FC236}">
                <a16:creationId xmlns:a16="http://schemas.microsoft.com/office/drawing/2014/main" id="{55A8813A-2841-4F44-B563-D8C946296B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362" y="1973603"/>
            <a:ext cx="3261211" cy="3261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21772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1">
            <a:extLst>
              <a:ext uri="{FF2B5EF4-FFF2-40B4-BE49-F238E27FC236}">
                <a16:creationId xmlns:a16="http://schemas.microsoft.com/office/drawing/2014/main" id="{7E4BE946-FD4C-4C0B-B52E-336AEA0685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13">
            <a:extLst>
              <a:ext uri="{FF2B5EF4-FFF2-40B4-BE49-F238E27FC236}">
                <a16:creationId xmlns:a16="http://schemas.microsoft.com/office/drawing/2014/main" id="{CB972422-B794-4FA8-BCC6-BAF6938A1B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5">
            <a:extLst>
              <a:ext uri="{FF2B5EF4-FFF2-40B4-BE49-F238E27FC236}">
                <a16:creationId xmlns:a16="http://schemas.microsoft.com/office/drawing/2014/main" id="{89DE9E2B-5611-49C8-862E-AD4D43A8AA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5668" cy="48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3" name="Straight Connector 17">
            <a:extLst>
              <a:ext uri="{FF2B5EF4-FFF2-40B4-BE49-F238E27FC236}">
                <a16:creationId xmlns:a16="http://schemas.microsoft.com/office/drawing/2014/main" id="{5296EC4F-8732-481B-94CB-C98E4EF297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9935" y="1836869"/>
            <a:ext cx="0" cy="3184263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jdelijke aanduiding voor tekst 6">
            <a:extLst>
              <a:ext uri="{FF2B5EF4-FFF2-40B4-BE49-F238E27FC236}">
                <a16:creationId xmlns:a16="http://schemas.microsoft.com/office/drawing/2014/main" id="{E984D9BD-32F0-4DFE-A419-C6B32B8A14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381668" y="1836867"/>
            <a:ext cx="6605331" cy="389506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182880">
              <a:lnSpc>
                <a:spcPct val="90000"/>
              </a:lnSpc>
              <a:buFont typeface="Wingdings" pitchFamily="2" charset="2"/>
              <a:buChar char=""/>
            </a:pP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5" name="Rectangle 19">
            <a:extLst>
              <a:ext uri="{FF2B5EF4-FFF2-40B4-BE49-F238E27FC236}">
                <a16:creationId xmlns:a16="http://schemas.microsoft.com/office/drawing/2014/main" id="{519C7155-1644-4C60-B0B5-32B1800D60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75400"/>
            <a:ext cx="12195668" cy="48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B77E2C4-865E-4DB3-8DF7-9ACD40F8B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345" y="497438"/>
            <a:ext cx="10626654" cy="1295497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17" name="Tijdelijke aanduiding voor afbeelding 3">
            <a:extLst>
              <a:ext uri="{FF2B5EF4-FFF2-40B4-BE49-F238E27FC236}">
                <a16:creationId xmlns:a16="http://schemas.microsoft.com/office/drawing/2014/main" id="{F145FAEE-E3FD-45D0-9BA2-3F851583F7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60345" y="2047662"/>
            <a:ext cx="3017513" cy="2556449"/>
          </a:xfrm>
          <a:solidFill>
            <a:schemeClr val="tx2">
              <a:lumMod val="20000"/>
              <a:lumOff val="80000"/>
            </a:schemeClr>
          </a:solidFill>
        </p:spPr>
      </p:sp>
    </p:spTree>
    <p:extLst>
      <p:ext uri="{BB962C8B-B14F-4D97-AF65-F5344CB8AC3E}">
        <p14:creationId xmlns:p14="http://schemas.microsoft.com/office/powerpoint/2010/main" val="39211749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1">
            <a:extLst>
              <a:ext uri="{FF2B5EF4-FFF2-40B4-BE49-F238E27FC236}">
                <a16:creationId xmlns:a16="http://schemas.microsoft.com/office/drawing/2014/main" id="{7E4BE946-FD4C-4C0B-B52E-336AEA0685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13">
            <a:extLst>
              <a:ext uri="{FF2B5EF4-FFF2-40B4-BE49-F238E27FC236}">
                <a16:creationId xmlns:a16="http://schemas.microsoft.com/office/drawing/2014/main" id="{CB972422-B794-4FA8-BCC6-BAF6938A1B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5">
            <a:extLst>
              <a:ext uri="{FF2B5EF4-FFF2-40B4-BE49-F238E27FC236}">
                <a16:creationId xmlns:a16="http://schemas.microsoft.com/office/drawing/2014/main" id="{89DE9E2B-5611-49C8-862E-AD4D43A8AA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5668" cy="48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3" name="Straight Connector 17">
            <a:extLst>
              <a:ext uri="{FF2B5EF4-FFF2-40B4-BE49-F238E27FC236}">
                <a16:creationId xmlns:a16="http://schemas.microsoft.com/office/drawing/2014/main" id="{5296EC4F-8732-481B-94CB-C98E4EF297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9935" y="1836869"/>
            <a:ext cx="0" cy="3184263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jdelijke aanduiding voor tekst 6">
            <a:extLst>
              <a:ext uri="{FF2B5EF4-FFF2-40B4-BE49-F238E27FC236}">
                <a16:creationId xmlns:a16="http://schemas.microsoft.com/office/drawing/2014/main" id="{E984D9BD-32F0-4DFE-A419-C6B32B8A14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381668" y="1836867"/>
            <a:ext cx="6605331" cy="389506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182880">
              <a:lnSpc>
                <a:spcPct val="90000"/>
              </a:lnSpc>
              <a:buFont typeface="Wingdings" pitchFamily="2" charset="2"/>
              <a:buChar char=""/>
            </a:pP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5" name="Rectangle 19">
            <a:extLst>
              <a:ext uri="{FF2B5EF4-FFF2-40B4-BE49-F238E27FC236}">
                <a16:creationId xmlns:a16="http://schemas.microsoft.com/office/drawing/2014/main" id="{519C7155-1644-4C60-B0B5-32B1800D60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75400"/>
            <a:ext cx="12195668" cy="48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B77E2C4-865E-4DB3-8DF7-9ACD40F8B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345" y="497438"/>
            <a:ext cx="10626654" cy="1295497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17" name="Tijdelijke aanduiding voor afbeelding 3">
            <a:extLst>
              <a:ext uri="{FF2B5EF4-FFF2-40B4-BE49-F238E27FC236}">
                <a16:creationId xmlns:a16="http://schemas.microsoft.com/office/drawing/2014/main" id="{F145FAEE-E3FD-45D0-9BA2-3F851583F7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60345" y="2047662"/>
            <a:ext cx="3017513" cy="2556449"/>
          </a:xfrm>
          <a:solidFill>
            <a:schemeClr val="tx2">
              <a:lumMod val="20000"/>
              <a:lumOff val="80000"/>
            </a:schemeClr>
          </a:solidFill>
        </p:spPr>
      </p:sp>
    </p:spTree>
    <p:extLst>
      <p:ext uri="{BB962C8B-B14F-4D97-AF65-F5344CB8AC3E}">
        <p14:creationId xmlns:p14="http://schemas.microsoft.com/office/powerpoint/2010/main" val="25772520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1">
            <a:extLst>
              <a:ext uri="{FF2B5EF4-FFF2-40B4-BE49-F238E27FC236}">
                <a16:creationId xmlns:a16="http://schemas.microsoft.com/office/drawing/2014/main" id="{7E4BE946-FD4C-4C0B-B52E-336AEA0685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13">
            <a:extLst>
              <a:ext uri="{FF2B5EF4-FFF2-40B4-BE49-F238E27FC236}">
                <a16:creationId xmlns:a16="http://schemas.microsoft.com/office/drawing/2014/main" id="{CB972422-B794-4FA8-BCC6-BAF6938A1B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5">
            <a:extLst>
              <a:ext uri="{FF2B5EF4-FFF2-40B4-BE49-F238E27FC236}">
                <a16:creationId xmlns:a16="http://schemas.microsoft.com/office/drawing/2014/main" id="{89DE9E2B-5611-49C8-862E-AD4D43A8AA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5668" cy="48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3" name="Straight Connector 17">
            <a:extLst>
              <a:ext uri="{FF2B5EF4-FFF2-40B4-BE49-F238E27FC236}">
                <a16:creationId xmlns:a16="http://schemas.microsoft.com/office/drawing/2014/main" id="{5296EC4F-8732-481B-94CB-C98E4EF297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9935" y="1836869"/>
            <a:ext cx="0" cy="3184263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jdelijke aanduiding voor tekst 6">
            <a:extLst>
              <a:ext uri="{FF2B5EF4-FFF2-40B4-BE49-F238E27FC236}">
                <a16:creationId xmlns:a16="http://schemas.microsoft.com/office/drawing/2014/main" id="{E984D9BD-32F0-4DFE-A419-C6B32B8A14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381668" y="1836867"/>
            <a:ext cx="6605331" cy="389506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182880">
              <a:lnSpc>
                <a:spcPct val="90000"/>
              </a:lnSpc>
              <a:buFont typeface="Wingdings" pitchFamily="2" charset="2"/>
              <a:buChar char=""/>
            </a:pP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5" name="Rectangle 19">
            <a:extLst>
              <a:ext uri="{FF2B5EF4-FFF2-40B4-BE49-F238E27FC236}">
                <a16:creationId xmlns:a16="http://schemas.microsoft.com/office/drawing/2014/main" id="{519C7155-1644-4C60-B0B5-32B1800D60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75400"/>
            <a:ext cx="12195668" cy="48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B77E2C4-865E-4DB3-8DF7-9ACD40F8B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345" y="497438"/>
            <a:ext cx="10626654" cy="1295497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17" name="Tijdelijke aanduiding voor afbeelding 3">
            <a:extLst>
              <a:ext uri="{FF2B5EF4-FFF2-40B4-BE49-F238E27FC236}">
                <a16:creationId xmlns:a16="http://schemas.microsoft.com/office/drawing/2014/main" id="{F145FAEE-E3FD-45D0-9BA2-3F851583F7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60345" y="2047662"/>
            <a:ext cx="3017513" cy="2556449"/>
          </a:xfrm>
          <a:solidFill>
            <a:schemeClr val="tx2">
              <a:lumMod val="20000"/>
              <a:lumOff val="80000"/>
            </a:schemeClr>
          </a:solidFill>
        </p:spPr>
      </p:sp>
    </p:spTree>
    <p:extLst>
      <p:ext uri="{BB962C8B-B14F-4D97-AF65-F5344CB8AC3E}">
        <p14:creationId xmlns:p14="http://schemas.microsoft.com/office/powerpoint/2010/main" val="25254180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1">
            <a:extLst>
              <a:ext uri="{FF2B5EF4-FFF2-40B4-BE49-F238E27FC236}">
                <a16:creationId xmlns:a16="http://schemas.microsoft.com/office/drawing/2014/main" id="{7E4BE946-FD4C-4C0B-B52E-336AEA0685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13">
            <a:extLst>
              <a:ext uri="{FF2B5EF4-FFF2-40B4-BE49-F238E27FC236}">
                <a16:creationId xmlns:a16="http://schemas.microsoft.com/office/drawing/2014/main" id="{CB972422-B794-4FA8-BCC6-BAF6938A1B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5">
            <a:extLst>
              <a:ext uri="{FF2B5EF4-FFF2-40B4-BE49-F238E27FC236}">
                <a16:creationId xmlns:a16="http://schemas.microsoft.com/office/drawing/2014/main" id="{89DE9E2B-5611-49C8-862E-AD4D43A8AA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5668" cy="48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3" name="Straight Connector 17">
            <a:extLst>
              <a:ext uri="{FF2B5EF4-FFF2-40B4-BE49-F238E27FC236}">
                <a16:creationId xmlns:a16="http://schemas.microsoft.com/office/drawing/2014/main" id="{5296EC4F-8732-481B-94CB-C98E4EF297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9935" y="1836869"/>
            <a:ext cx="0" cy="3184263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jdelijke aanduiding voor tekst 6">
            <a:extLst>
              <a:ext uri="{FF2B5EF4-FFF2-40B4-BE49-F238E27FC236}">
                <a16:creationId xmlns:a16="http://schemas.microsoft.com/office/drawing/2014/main" id="{E984D9BD-32F0-4DFE-A419-C6B32B8A14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381668" y="1836867"/>
            <a:ext cx="6605331" cy="389506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182880">
              <a:lnSpc>
                <a:spcPct val="90000"/>
              </a:lnSpc>
              <a:buFont typeface="Wingdings" pitchFamily="2" charset="2"/>
              <a:buChar char=""/>
            </a:pP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5" name="Rectangle 19">
            <a:extLst>
              <a:ext uri="{FF2B5EF4-FFF2-40B4-BE49-F238E27FC236}">
                <a16:creationId xmlns:a16="http://schemas.microsoft.com/office/drawing/2014/main" id="{519C7155-1644-4C60-B0B5-32B1800D60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75400"/>
            <a:ext cx="12195668" cy="48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B77E2C4-865E-4DB3-8DF7-9ACD40F8B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345" y="497438"/>
            <a:ext cx="10626654" cy="1295497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17" name="Tijdelijke aanduiding voor afbeelding 3">
            <a:extLst>
              <a:ext uri="{FF2B5EF4-FFF2-40B4-BE49-F238E27FC236}">
                <a16:creationId xmlns:a16="http://schemas.microsoft.com/office/drawing/2014/main" id="{F145FAEE-E3FD-45D0-9BA2-3F851583F7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60345" y="2093382"/>
            <a:ext cx="3017513" cy="2556449"/>
          </a:xfrm>
          <a:solidFill>
            <a:schemeClr val="tx2">
              <a:lumMod val="20000"/>
              <a:lumOff val="80000"/>
            </a:schemeClr>
          </a:solidFill>
        </p:spPr>
      </p:sp>
    </p:spTree>
    <p:extLst>
      <p:ext uri="{BB962C8B-B14F-4D97-AF65-F5344CB8AC3E}">
        <p14:creationId xmlns:p14="http://schemas.microsoft.com/office/powerpoint/2010/main" val="12581476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estreept">
  <a:themeElements>
    <a:clrScheme name="Aangepast 5">
      <a:dk1>
        <a:srgbClr val="FDECE3"/>
      </a:dk1>
      <a:lt1>
        <a:srgbClr val="FFFFFF"/>
      </a:lt1>
      <a:dk2>
        <a:srgbClr val="FF5050"/>
      </a:dk2>
      <a:lt2>
        <a:srgbClr val="DDDDDD"/>
      </a:lt2>
      <a:accent1>
        <a:srgbClr val="0070C0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0"/>
      </a:accent6>
      <a:hlink>
        <a:srgbClr val="FF9933"/>
      </a:hlink>
      <a:folHlink>
        <a:srgbClr val="6C606A"/>
      </a:folHlink>
    </a:clrScheme>
    <a:fontScheme name="Gestreept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Gestreep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B7CF026C-957E-4F4E-893C-D02C23AB6317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CEC4397C672334C8D29A0A41E3A164A" ma:contentTypeVersion="13" ma:contentTypeDescription="Een nieuw document maken." ma:contentTypeScope="" ma:versionID="c57303de05c2d5ed5a4c1ef7a1fe5a23">
  <xsd:schema xmlns:xsd="http://www.w3.org/2001/XMLSchema" xmlns:xs="http://www.w3.org/2001/XMLSchema" xmlns:p="http://schemas.microsoft.com/office/2006/metadata/properties" xmlns:ns3="58b5d59e-9ad7-40c1-bb82-5dc5401c2790" xmlns:ns4="da35c0fd-9b36-43e9-8391-040e19acade0" targetNamespace="http://schemas.microsoft.com/office/2006/metadata/properties" ma:root="true" ma:fieldsID="2110ab2ee37b3270728ee28caeb1d603" ns3:_="" ns4:_="">
    <xsd:import namespace="58b5d59e-9ad7-40c1-bb82-5dc5401c2790"/>
    <xsd:import namespace="da35c0fd-9b36-43e9-8391-040e19acade0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b5d59e-9ad7-40c1-bb82-5dc5401c279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35c0fd-9b36-43e9-8391-040e19acade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F63069D-3E89-4039-A22C-3227B51D796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2FCF55E-C87E-4A1F-B489-492DC761F3B0}">
  <ds:schemaRefs>
    <ds:schemaRef ds:uri="http://purl.org/dc/dcmitype/"/>
    <ds:schemaRef ds:uri="http://www.w3.org/XML/1998/namespace"/>
    <ds:schemaRef ds:uri="http://schemas.microsoft.com/office/infopath/2007/PartnerControls"/>
    <ds:schemaRef ds:uri="58b5d59e-9ad7-40c1-bb82-5dc5401c2790"/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da35c0fd-9b36-43e9-8391-040e19acade0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91C84AAA-843A-406E-A2B0-B1D0054D203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8b5d59e-9ad7-40c1-bb82-5dc5401c2790"/>
    <ds:schemaRef ds:uri="da35c0fd-9b36-43e9-8391-040e19acade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</TotalTime>
  <Words>45</Words>
  <Application>Microsoft Office PowerPoint</Application>
  <PresentationFormat>Breedbeeld</PresentationFormat>
  <Paragraphs>7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1" baseType="lpstr">
      <vt:lpstr>Arial</vt:lpstr>
      <vt:lpstr>Calibri</vt:lpstr>
      <vt:lpstr>Corbel</vt:lpstr>
      <vt:lpstr>Verdana</vt:lpstr>
      <vt:lpstr>Wingdings</vt:lpstr>
      <vt:lpstr>Gestreept</vt:lpstr>
      <vt:lpstr>BBQ PAKETTEN bij de2getijden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Groepen ook van harte welkom</dc:title>
  <dc:creator>Bron, P.E.</dc:creator>
  <cp:lastModifiedBy>Bron, P.E.</cp:lastModifiedBy>
  <cp:revision>1</cp:revision>
  <dcterms:created xsi:type="dcterms:W3CDTF">2020-01-14T14:51:02Z</dcterms:created>
  <dcterms:modified xsi:type="dcterms:W3CDTF">2021-11-03T09:59:19Z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0x0101006CEC4397C672334C8D29A0A41E3A164A</vt:lpwstr>
  </property>
</Properties>
</file>