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4"/>
  </p:sldMasterIdLst>
  <p:notesMasterIdLst>
    <p:notesMasterId r:id="rId10"/>
  </p:notesMasterIdLst>
  <p:sldIdLst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DDDE"/>
    <a:srgbClr val="FDC7C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n, P.E." userId="bc37dfef-519c-4e76-895f-dfb057c593b6" providerId="ADAL" clId="{26E8A910-EFFC-4BC0-A9D3-6B0B23EE5D3F}"/>
    <pc:docChg chg="undo custSel modSld">
      <pc:chgData name="Bron, P.E." userId="bc37dfef-519c-4e76-895f-dfb057c593b6" providerId="ADAL" clId="{26E8A910-EFFC-4BC0-A9D3-6B0B23EE5D3F}" dt="2021-12-28T13:57:05.157" v="250"/>
      <pc:docMkLst>
        <pc:docMk/>
      </pc:docMkLst>
      <pc:sldChg chg="addSp delSp modSp">
        <pc:chgData name="Bron, P.E." userId="bc37dfef-519c-4e76-895f-dfb057c593b6" providerId="ADAL" clId="{26E8A910-EFFC-4BC0-A9D3-6B0B23EE5D3F}" dt="2021-12-28T13:57:05.157" v="250"/>
        <pc:sldMkLst>
          <pc:docMk/>
          <pc:sldMk cId="1862177234" sldId="258"/>
        </pc:sldMkLst>
        <pc:spChg chg="add del mod">
          <ac:chgData name="Bron, P.E." userId="bc37dfef-519c-4e76-895f-dfb057c593b6" providerId="ADAL" clId="{26E8A910-EFFC-4BC0-A9D3-6B0B23EE5D3F}" dt="2021-12-28T13:57:05.157" v="250"/>
          <ac:spMkLst>
            <pc:docMk/>
            <pc:sldMk cId="1862177234" sldId="258"/>
            <ac:spMk id="2" creationId="{08F64388-DF8E-4BCB-A185-15E6C5440D99}"/>
          </ac:spMkLst>
        </pc:spChg>
        <pc:spChg chg="add mod">
          <ac:chgData name="Bron, P.E." userId="bc37dfef-519c-4e76-895f-dfb057c593b6" providerId="ADAL" clId="{26E8A910-EFFC-4BC0-A9D3-6B0B23EE5D3F}" dt="2021-12-28T13:57:03.034" v="248" actId="207"/>
          <ac:spMkLst>
            <pc:docMk/>
            <pc:sldMk cId="1862177234" sldId="258"/>
            <ac:spMk id="3" creationId="{2AB335B3-5D4A-4149-8BC8-0E7B335C8832}"/>
          </ac:spMkLst>
        </pc:spChg>
        <pc:spChg chg="mod">
          <ac:chgData name="Bron, P.E." userId="bc37dfef-519c-4e76-895f-dfb057c593b6" providerId="ADAL" clId="{26E8A910-EFFC-4BC0-A9D3-6B0B23EE5D3F}" dt="2021-12-28T13:51:10.173" v="142" actId="20577"/>
          <ac:spMkLst>
            <pc:docMk/>
            <pc:sldMk cId="1862177234" sldId="258"/>
            <ac:spMk id="4" creationId="{1B77E2C4-865E-4DB3-8DF7-9ACD40F8B672}"/>
          </ac:spMkLst>
        </pc:spChg>
        <pc:spChg chg="mod">
          <ac:chgData name="Bron, P.E." userId="bc37dfef-519c-4e76-895f-dfb057c593b6" providerId="ADAL" clId="{26E8A910-EFFC-4BC0-A9D3-6B0B23EE5D3F}" dt="2021-12-28T13:53:29.462" v="173" actId="14100"/>
          <ac:spMkLst>
            <pc:docMk/>
            <pc:sldMk cId="1862177234" sldId="258"/>
            <ac:spMk id="7" creationId="{E984D9BD-32F0-4DFE-A419-C6B32B8A146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F2B48-C717-48F3-9685-1628041DFA70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0D00F-9149-4A71-A707-2B5B082C8B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170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0512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13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61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34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9875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811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88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593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11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73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20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06FD143-930F-43C4-9B0A-4D11C972F666}" type="datetimeFigureOut">
              <a:rPr lang="nl-NL" smtClean="0"/>
              <a:t>28-12-2021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C1088F3-8995-42A6-BEBE-6FE0DBEF0A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85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18778" y="1836868"/>
            <a:ext cx="7673860" cy="675744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lnSpc>
                <a:spcPct val="90000"/>
              </a:lnSpc>
            </a:pPr>
            <a:endParaRPr lang="en-US" sz="20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deze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presentatie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behandel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ik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volgende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8000" i="1" dirty="0" err="1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ingrediënten</a:t>
            </a:r>
            <a: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20000"/>
              </a:lnSpc>
            </a:pPr>
            <a:br>
              <a:rPr lang="en-US" sz="29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br>
              <a:rPr lang="en-US" sz="80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br>
              <a:rPr lang="en-US" sz="20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>
            <a:normAutofit/>
          </a:bodyPr>
          <a:lstStyle/>
          <a:p>
            <a:pPr algn="ctr"/>
            <a:r>
              <a:rPr lang="nl-NL" sz="3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Warenkennis door (je naam)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55A8813A-2841-4F44-B563-D8C946296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62" y="1973603"/>
            <a:ext cx="3261211" cy="326121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AB335B3-5D4A-4149-8BC8-0E7B335C8832}"/>
              </a:ext>
            </a:extLst>
          </p:cNvPr>
          <p:cNvSpPr txBox="1"/>
          <p:nvPr/>
        </p:nvSpPr>
        <p:spPr>
          <a:xfrm>
            <a:off x="4277801" y="2527451"/>
            <a:ext cx="733109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(naam)</a:t>
            </a:r>
            <a:br>
              <a:rPr lang="nl-NL" sz="20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20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(naam)</a:t>
            </a:r>
            <a:br>
              <a:rPr lang="nl-NL" sz="20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20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(naam)</a:t>
            </a:r>
            <a:br>
              <a:rPr lang="nl-NL" sz="20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2000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20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(naam)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77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4766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3921174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4766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577252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4766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525418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7E4BE946-FD4C-4C0B-B52E-336AEA068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CB972422-B794-4FA8-BCC6-BAF6938A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89DE9E2B-5611-49C8-862E-AD4D43A8A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7">
            <a:extLst>
              <a:ext uri="{FF2B5EF4-FFF2-40B4-BE49-F238E27FC236}">
                <a16:creationId xmlns:a16="http://schemas.microsoft.com/office/drawing/2014/main" id="{5296EC4F-8732-481B-94CB-C98E4EF29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E984D9BD-32F0-4DFE-A419-C6B32B8A1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81668" y="1836867"/>
            <a:ext cx="6605331" cy="3895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lnSpc>
                <a:spcPct val="90000"/>
              </a:lnSpc>
              <a:buFont typeface="Wingdings" pitchFamily="2" charset="2"/>
              <a:buChar char=""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9C7155-1644-4C60-B0B5-32B1800D6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B77E2C4-865E-4DB3-8DF7-9ACD40F8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45" y="497438"/>
            <a:ext cx="10626654" cy="129549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7" name="Tijdelijke aanduiding voor afbeelding 3">
            <a:extLst>
              <a:ext uri="{FF2B5EF4-FFF2-40B4-BE49-F238E27FC236}">
                <a16:creationId xmlns:a16="http://schemas.microsoft.com/office/drawing/2014/main" id="{F145FAEE-E3FD-45D0-9BA2-3F851583F7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0345" y="2093382"/>
            <a:ext cx="3017513" cy="2556449"/>
          </a:xfrm>
          <a:solidFill>
            <a:schemeClr val="tx2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2581476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Aangepast 5">
      <a:dk1>
        <a:srgbClr val="FDECE3"/>
      </a:dk1>
      <a:lt1>
        <a:srgbClr val="FFFFFF"/>
      </a:lt1>
      <a:dk2>
        <a:srgbClr val="FF5050"/>
      </a:dk2>
      <a:lt2>
        <a:srgbClr val="DDDDDD"/>
      </a:lt2>
      <a:accent1>
        <a:srgbClr val="0070C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EC4397C672334C8D29A0A41E3A164A" ma:contentTypeVersion="14" ma:contentTypeDescription="Een nieuw document maken." ma:contentTypeScope="" ma:versionID="ca8883209dd2a1c0221c997b2c23979d">
  <xsd:schema xmlns:xsd="http://www.w3.org/2001/XMLSchema" xmlns:xs="http://www.w3.org/2001/XMLSchema" xmlns:p="http://schemas.microsoft.com/office/2006/metadata/properties" xmlns:ns3="58b5d59e-9ad7-40c1-bb82-5dc5401c2790" xmlns:ns4="da35c0fd-9b36-43e9-8391-040e19acade0" targetNamespace="http://schemas.microsoft.com/office/2006/metadata/properties" ma:root="true" ma:fieldsID="28ae5064354fffa0afaa20e3d71be42f" ns3:_="" ns4:_="">
    <xsd:import namespace="58b5d59e-9ad7-40c1-bb82-5dc5401c2790"/>
    <xsd:import namespace="da35c0fd-9b36-43e9-8391-040e19acade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5d59e-9ad7-40c1-bb82-5dc5401c27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35c0fd-9b36-43e9-8391-040e19acad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FCF55E-C87E-4A1F-B489-492DC761F3B0}">
  <ds:schemaRefs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da35c0fd-9b36-43e9-8391-040e19acade0"/>
    <ds:schemaRef ds:uri="http://schemas.microsoft.com/office/infopath/2007/PartnerControls"/>
    <ds:schemaRef ds:uri="http://schemas.openxmlformats.org/package/2006/metadata/core-properties"/>
    <ds:schemaRef ds:uri="58b5d59e-9ad7-40c1-bb82-5dc5401c279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F63069D-3E89-4039-A22C-3227B51D79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EBD95-C540-4870-8042-E46EF1997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b5d59e-9ad7-40c1-bb82-5dc5401c2790"/>
    <ds:schemaRef ds:uri="da35c0fd-9b36-43e9-8391-040e19acad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33</Words>
  <Application>Microsoft Office PowerPoint</Application>
  <PresentationFormat>Breedbeeld</PresentationFormat>
  <Paragraphs>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Corbel</vt:lpstr>
      <vt:lpstr>Verdana</vt:lpstr>
      <vt:lpstr>Wingdings</vt:lpstr>
      <vt:lpstr>Gestreept</vt:lpstr>
      <vt:lpstr>Warenkennis door (je naam)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Groepen ook van harte welkom</dc:title>
  <dc:creator>Bron, P.E.</dc:creator>
  <cp:lastModifiedBy>Bron, P.E.</cp:lastModifiedBy>
  <cp:revision>3</cp:revision>
  <dcterms:created xsi:type="dcterms:W3CDTF">2020-01-14T14:51:02Z</dcterms:created>
  <dcterms:modified xsi:type="dcterms:W3CDTF">2021-12-28T13:57:09Z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0x0101006CEC4397C672334C8D29A0A41E3A164A</vt:lpwstr>
  </property>
</Properties>
</file>